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Play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lay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Play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youtube.com/watch?v=dQNpSa-bq4M&amp;ab_channel=BrandonFoltz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Multiple Linear Regression</a:t>
            </a:r>
            <a:endParaRPr/>
          </a:p>
        </p:txBody>
      </p:sp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1124527" y="354358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Statistics 101: Multiple Linear Regression, The Very Basics 📈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9998"/>
            <a:ext cx="12192000" cy="6798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028"/>
            <a:ext cx="12192000" cy="6813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890"/>
            <a:ext cx="12192000" cy="6792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5658"/>
            <a:ext cx="12192000" cy="5946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879"/>
            <a:ext cx="12192000" cy="6776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74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244"/>
            <a:ext cx="12192000" cy="6775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374"/>
            <a:ext cx="12192000" cy="6797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19"/>
            <a:ext cx="12192000" cy="6803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068"/>
            <a:ext cx="12192000" cy="6795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451"/>
            <a:ext cx="12192000" cy="6787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